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85097-80CF-46D3-96DB-1C73A0F62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16E6C7-E8F4-47D3-AFC9-625AD0369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2F084-E9EA-4201-A7F9-2C1DE36B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C8F73-EF0E-4EFB-9AE0-1FD2CA2CB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E6971-8F20-41FE-BBDA-769948E4B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718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8CD0-0795-425D-BA91-996AF2308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EDD51A-EE8A-4DDC-9787-83F09BE0A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5E675-1203-436E-8560-9E25E6A9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9861E-A09B-4FFA-8CBD-E3D1FDDE8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4BE9A-F38B-4C57-A83E-9278947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781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38C574-3E4A-4AE5-AA4A-325A8DC92F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E7E476-F08B-4B6B-8922-4BA11097AB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88D21-F5FD-41F8-B343-BD5B842A5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DBF73-2DAE-4D8A-B8C9-10DC202C0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4342D-A620-4832-A67D-06C59837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8092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B84AB-EB58-439D-B72C-9241F0785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0E648-6E40-41C9-B402-1513E3081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77310-179C-44FB-A858-1689BFB37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AF569-D9FD-4A58-A77A-CECF651E0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92708-FA62-4765-9E56-4BF773F8D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556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35337-DA94-4F5F-AE52-FFE07527F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4FE2A-F6D6-4D0C-B215-CCD7853E2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A230E-C869-404B-9970-E0A32A798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3BBB6-3303-4F07-AEF4-38C3AB33E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F3D64-38BA-48A7-A330-0887EFC9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926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3C357-D932-48B8-9671-C1FFB5D80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D76BC-11E3-4484-A7BF-7B979D44EF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51A333-B156-46BA-8FA3-868B020FE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035564-F505-49B4-8AC9-186236AED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8E2EF3-1864-47AD-A2AD-D88B0D393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51CA-B619-4F52-82B6-00917539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855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22047-AEBF-4E88-BA79-8A9EC89B8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EE9CA-AF88-4561-8933-46ACB08942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BD078-C768-4D70-83A9-0A981763C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0EE749-D1F7-4C9C-9F60-BB62DBB8D7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7079FE-7014-4718-8D2D-3AE622F233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A895C8-2CD6-46C8-AF12-377F53D8C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9F1CFF-1746-4CFB-A833-7A8B8A073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BB2E1F-11F4-4C35-9A25-CC333CC9D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3215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DE4B-73E8-487D-AC66-E5B260573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4C20C0-D879-481C-BCAA-EFDD4319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9D38F8-06EA-41EB-B871-56D7036B1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483E3-670B-460C-B3EB-D9E8CD79E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923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AB8F39-E7B3-4D1F-91E1-9C463D8B9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7BE51B-91E1-4541-B153-45FE5FE33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9B2BDB-5B80-45D9-8E5F-D2CAEF4F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7666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B91C2-1D0D-45A4-BA29-637C72D95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11396-B98D-4F79-A138-E36CCE0C8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C37B72-0937-4BE4-A7BD-E06E4B128A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4F45E-E18C-4CBD-B7A4-1D5BBAE9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A38F0-2188-480B-9BA7-61D4BDBAC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E6BAA-0DC4-4B09-98D6-2B8D358F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0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149C2-3AC9-4FAB-A98C-D5DE38B76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74FEF-E399-482C-94D3-3B594F4F4F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39A781-AE9D-41EC-9D1A-55D4756F49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5CD82-3429-4EED-BFAE-32C65A697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A27E98-8BFF-418A-9E1B-397319320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A9C3ED-C828-4818-89A6-6E762ADBE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455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ADC705-FEF4-4B7B-84EC-D5B7F8FC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3A8778-1F4C-4348-A778-C7949EB29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E963F-233D-4A1C-B5B3-3E06F19E6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EC19C-B330-4949-B88B-4715CBFF5A5B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D9A1A-2311-494E-A4B1-E0F4464AB3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92E0C-7FBE-4993-86D3-6488285DD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26C4A-DE29-4DBF-B2B6-D628C2E58B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9186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4498E-8380-4CAC-9951-5D08ABDEA9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SMEC Hackathon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3D694D-FFEF-4D32-A842-4CCBF52E37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Reference id : 6hCLEGO9Sf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4947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8256D5-33C1-4CEB-A441-21EEEE560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IN" dirty="0"/>
              <a:t>Implementation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6BE22-468D-40AA-A87C-C8E861BE0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IN" sz="2000"/>
              <a:t>The zip file containing the eKYC File is generated from the Java-Maven code provided by UIDAI.</a:t>
            </a:r>
          </a:p>
          <a:p>
            <a:r>
              <a:rPr lang="en-IN" sz="2000"/>
              <a:t>The file is then used to upload during booking which will generate a QR Code for users to authenticate during check-in.</a:t>
            </a:r>
          </a:p>
          <a:p>
            <a:r>
              <a:rPr lang="en-IN" sz="2000"/>
              <a:t>The user will verify QR Code containing the filename of the zip file received by the management. It will extract and decode base64 string to get the image</a:t>
            </a:r>
          </a:p>
          <a:p>
            <a:r>
              <a:rPr lang="en-IN" sz="2000"/>
              <a:t>This image will used during Face Recognition for verifying the user.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58D6D7-D44A-42B4-AEA0-8071351EA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671" y="2550035"/>
            <a:ext cx="4788505" cy="2729447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42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96DC77-5801-4872-8BE4-56BA29FE7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IN" dirty="0"/>
              <a:t>Behind the Scenes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83DCC-20DC-40F5-A7AE-51B4DCC0A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IN" sz="2000"/>
              <a:t>The UIDAI Authentication and the Booking are Sample Interfaces to illustrate how the website should work.</a:t>
            </a:r>
          </a:p>
          <a:p>
            <a:r>
              <a:rPr lang="en-IN" sz="2000"/>
              <a:t>The software generates QR code every time the user requests for the XML File.</a:t>
            </a:r>
          </a:p>
          <a:p>
            <a:r>
              <a:rPr lang="en-IN" sz="2000"/>
              <a:t>The DeepFace Algorithm was used since the Face-RD Algorithm provided by UIDAI was not working for Stateless Match.</a:t>
            </a:r>
          </a:p>
          <a:p>
            <a:r>
              <a:rPr lang="en-IN" sz="2000"/>
              <a:t>The Face Recognition code also has QR Code scanner uses to decode the QR Code from the webcam.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C1CF31-0CC8-47EE-84FD-3FA837BA5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888" y="1940438"/>
            <a:ext cx="4479711" cy="3755915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063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10A44-E8F0-463E-8625-FBD537F4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4EE6B-800A-478F-81D5-421F73CCF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0C2A67C7-3BD3-427D-A75D-5138723A7F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1236" y="1690688"/>
            <a:ext cx="7969527" cy="451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790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767FD-2E4F-4209-A7F9-27CACB6DC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5833"/>
            <a:ext cx="4215063" cy="2398713"/>
          </a:xfrm>
        </p:spPr>
        <p:txBody>
          <a:bodyPr>
            <a:normAutofit/>
          </a:bodyPr>
          <a:lstStyle/>
          <a:p>
            <a:r>
              <a:rPr lang="en-IN" dirty="0"/>
              <a:t>Working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B67FF8-2D7A-4EE1-97E9-F23289179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55" y="738847"/>
            <a:ext cx="9875259" cy="20984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28599-420D-4934-BACA-39A40FE90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0779" y="3884452"/>
            <a:ext cx="5723021" cy="2398713"/>
          </a:xfrm>
        </p:spPr>
        <p:txBody>
          <a:bodyPr anchor="ctr">
            <a:normAutofit/>
          </a:bodyPr>
          <a:lstStyle/>
          <a:p>
            <a:r>
              <a:rPr lang="en-IN" sz="2000" dirty="0"/>
              <a:t>The project uses various different technologies such as Ionic React for Web Development and DeepFace Algorithm for Face recognition.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49730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B9D86-D30B-4A9D-A216-ED96DD45A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IN" dirty="0"/>
              <a:t>Future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AC067-75BD-4672-B970-0225783C4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US" sz="1700"/>
              <a:t>Some of the things that we would like to add to this project in the near future would be: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The Face recognition algorithm currently works on Google colab. If given more time, we would have developed a UI for the same.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The QR Code could also be encrypted and signed to provide an additional layer of security.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700"/>
              <a:t>The user can also be verified during the time of registration to confirm that it is him/her who is booking.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1700"/>
              <a:t>Made mainly for mobile users, can be upgraded for including others as well.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2FD522-FAC7-4370-B4AB-DFB776E6A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0574" y="1940438"/>
            <a:ext cx="3755915" cy="3755915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4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285</Words>
  <Application>Microsoft Office PowerPoint</Application>
  <PresentationFormat>Widescreen</PresentationFormat>
  <Paragraphs>21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SMEC Hackathon</vt:lpstr>
      <vt:lpstr>Implementation </vt:lpstr>
      <vt:lpstr>Behind the Scenes </vt:lpstr>
      <vt:lpstr>Demo</vt:lpstr>
      <vt:lpstr>Working</vt:lpstr>
      <vt:lpstr>Future Roadmap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SMEC Hackathon</dc:title>
  <dc:creator>Shubhankar</dc:creator>
  <cp:lastModifiedBy>Shubhankar</cp:lastModifiedBy>
  <cp:revision>2</cp:revision>
  <dcterms:created xsi:type="dcterms:W3CDTF">2021-10-31T13:51:45Z</dcterms:created>
  <dcterms:modified xsi:type="dcterms:W3CDTF">2021-10-31T17:09:26Z</dcterms:modified>
</cp:coreProperties>
</file>

<file path=docProps/thumbnail.jpeg>
</file>